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sldIdLst>
    <p:sldId id="256" r:id="rId2"/>
    <p:sldId id="261" r:id="rId3"/>
    <p:sldId id="263" r:id="rId4"/>
    <p:sldId id="258" r:id="rId5"/>
    <p:sldId id="264" r:id="rId6"/>
    <p:sldId id="267" r:id="rId7"/>
    <p:sldId id="268" r:id="rId8"/>
    <p:sldId id="269" r:id="rId9"/>
    <p:sldId id="270" r:id="rId10"/>
    <p:sldId id="272" r:id="rId11"/>
    <p:sldId id="273" r:id="rId12"/>
    <p:sldId id="277" r:id="rId13"/>
    <p:sldId id="274" r:id="rId14"/>
    <p:sldId id="287" r:id="rId15"/>
    <p:sldId id="288" r:id="rId16"/>
    <p:sldId id="275" r:id="rId17"/>
    <p:sldId id="28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1D486BA0-38CF-4EB8-9AFB-BB9AC7BF30D4}">
          <p14:sldIdLst>
            <p14:sldId id="256"/>
          </p14:sldIdLst>
        </p14:section>
        <p14:section name="Suricata" id="{CC9053B4-78CA-445C-8992-CFEE4A4B18E2}">
          <p14:sldIdLst>
            <p14:sldId id="261"/>
            <p14:sldId id="263"/>
            <p14:sldId id="258"/>
            <p14:sldId id="264"/>
            <p14:sldId id="267"/>
            <p14:sldId id="268"/>
            <p14:sldId id="269"/>
            <p14:sldId id="270"/>
            <p14:sldId id="272"/>
            <p14:sldId id="273"/>
            <p14:sldId id="277"/>
            <p14:sldId id="274"/>
            <p14:sldId id="287"/>
            <p14:sldId id="288"/>
            <p14:sldId id="275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E39699C-2D59-4AA7-9975-0316D18D3C05}" type="datetimeFigureOut">
              <a:rPr lang="zh-TW" altLang="en-US" smtClean="0"/>
              <a:t>2023/9/23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6E4F011-413F-4228-B4A3-284BCDBF4F96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19768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9699C-2D59-4AA7-9975-0316D18D3C05}" type="datetimeFigureOut">
              <a:rPr lang="zh-TW" altLang="en-US" smtClean="0"/>
              <a:t>2023/9/23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4F011-413F-4228-B4A3-284BCDBF4F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46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9699C-2D59-4AA7-9975-0316D18D3C05}" type="datetimeFigureOut">
              <a:rPr lang="zh-TW" altLang="en-US" smtClean="0"/>
              <a:t>2023/9/23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4F011-413F-4228-B4A3-284BCDBF4F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64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9699C-2D59-4AA7-9975-0316D18D3C05}" type="datetimeFigureOut">
              <a:rPr lang="zh-TW" altLang="en-US" smtClean="0"/>
              <a:t>2023/9/23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4F011-413F-4228-B4A3-284BCDBF4F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013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39699C-2D59-4AA7-9975-0316D18D3C05}" type="datetimeFigureOut">
              <a:rPr lang="zh-TW" altLang="en-US" smtClean="0"/>
              <a:t>2023/9/23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E4F011-413F-4228-B4A3-284BCDBF4F9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3537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9699C-2D59-4AA7-9975-0316D18D3C05}" type="datetimeFigureOut">
              <a:rPr lang="zh-TW" altLang="en-US" smtClean="0"/>
              <a:t>2023/9/23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4F011-413F-4228-B4A3-284BCDBF4F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746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9699C-2D59-4AA7-9975-0316D18D3C05}" type="datetimeFigureOut">
              <a:rPr lang="zh-TW" altLang="en-US" smtClean="0"/>
              <a:t>2023/9/23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4F011-413F-4228-B4A3-284BCDBF4F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566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9699C-2D59-4AA7-9975-0316D18D3C05}" type="datetimeFigureOut">
              <a:rPr lang="zh-TW" altLang="en-US" smtClean="0"/>
              <a:t>2023/9/23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4F011-413F-4228-B4A3-284BCDBF4F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6039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9699C-2D59-4AA7-9975-0316D18D3C05}" type="datetimeFigureOut">
              <a:rPr lang="zh-TW" altLang="en-US" smtClean="0"/>
              <a:t>2023/9/23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4F011-413F-4228-B4A3-284BCDBF4F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3372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39699C-2D59-4AA7-9975-0316D18D3C05}" type="datetimeFigureOut">
              <a:rPr lang="zh-TW" altLang="en-US" smtClean="0"/>
              <a:t>2023/9/23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E4F011-413F-4228-B4A3-284BCDBF4F9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68227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39699C-2D59-4AA7-9975-0316D18D3C05}" type="datetimeFigureOut">
              <a:rPr lang="zh-TW" altLang="en-US" smtClean="0"/>
              <a:t>2023/9/23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E4F011-413F-4228-B4A3-284BCDBF4F9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66527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E39699C-2D59-4AA7-9975-0316D18D3C05}" type="datetimeFigureOut">
              <a:rPr lang="zh-TW" altLang="en-US" smtClean="0"/>
              <a:t>2023/9/23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6E4F011-413F-4228-B4A3-284BCDBF4F9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38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653139-9075-64B3-14AC-A897864ED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Suricata</a:t>
            </a:r>
            <a:r>
              <a:rPr lang="zh-TW" altLang="en-US" dirty="0"/>
              <a:t> 安裝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7117590-0880-F651-4DF9-E79E4A8D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zh-TW" altLang="en-US" dirty="0"/>
              <a:t>呂依璇</a:t>
            </a:r>
          </a:p>
        </p:txBody>
      </p:sp>
    </p:spTree>
    <p:extLst>
      <p:ext uri="{BB962C8B-B14F-4D97-AF65-F5344CB8AC3E}">
        <p14:creationId xmlns:p14="http://schemas.microsoft.com/office/powerpoint/2010/main" val="1464757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191168-AB04-FBF1-4015-EBF255686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279" y="2388589"/>
            <a:ext cx="9601200" cy="603174"/>
          </a:xfrm>
        </p:spPr>
        <p:txBody>
          <a:bodyPr>
            <a:normAutofit/>
          </a:bodyPr>
          <a:lstStyle/>
          <a:p>
            <a:r>
              <a:rPr lang="zh-TW" altLang="en-US" sz="2800" b="1" dirty="0"/>
              <a:t>找出網路卡</a:t>
            </a:r>
            <a:r>
              <a:rPr lang="en-US" altLang="zh-TW" sz="2800" b="1" dirty="0"/>
              <a:t>id</a:t>
            </a:r>
            <a:r>
              <a:rPr lang="zh-TW" altLang="en-US" sz="2800" b="1" dirty="0"/>
              <a:t>及</a:t>
            </a:r>
            <a:r>
              <a:rPr lang="en-US" altLang="zh-TW" sz="2800" b="1" dirty="0" err="1"/>
              <a:t>ip</a:t>
            </a:r>
            <a:r>
              <a:rPr lang="en-US" altLang="zh-TW" sz="2800" b="1" dirty="0"/>
              <a:t>      </a:t>
            </a:r>
            <a:r>
              <a:rPr lang="en-US" altLang="zh-TW" sz="2800" dirty="0"/>
              <a:t>$ </a:t>
            </a:r>
            <a:r>
              <a:rPr lang="en-US" altLang="zh-TW" sz="2800" dirty="0" err="1"/>
              <a:t>ip</a:t>
            </a:r>
            <a:r>
              <a:rPr lang="en-US" altLang="zh-TW" sz="2800" dirty="0"/>
              <a:t> </a:t>
            </a:r>
            <a:r>
              <a:rPr lang="en-US" altLang="zh-TW" sz="2800" dirty="0" err="1"/>
              <a:t>addr</a:t>
            </a:r>
            <a:r>
              <a:rPr lang="en-US" altLang="zh-TW" sz="2800" dirty="0"/>
              <a:t>     ( enp0s3 ) </a:t>
            </a:r>
            <a:endParaRPr lang="zh-TW" altLang="en-US" sz="28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850D0F7-3309-9DA6-40B2-D4EF18BFA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289" y="2989209"/>
            <a:ext cx="10886536" cy="3468930"/>
          </a:xfr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8C69903-B884-98FB-02BF-29E646EFE36C}"/>
              </a:ext>
            </a:extLst>
          </p:cNvPr>
          <p:cNvSpPr txBox="1"/>
          <p:nvPr/>
        </p:nvSpPr>
        <p:spPr>
          <a:xfrm>
            <a:off x="940279" y="633916"/>
            <a:ext cx="11904453" cy="475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</a:pPr>
            <a:r>
              <a:rPr lang="zh-TW" altLang="en-US" sz="2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重新啟用 </a:t>
            </a:r>
            <a:r>
              <a:rPr lang="en-US" altLang="zh-TW" sz="2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Suricata </a:t>
            </a:r>
            <a:r>
              <a:rPr lang="zh-TW" altLang="en-US" sz="2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加載規則 </a:t>
            </a:r>
            <a:r>
              <a:rPr lang="en-US" altLang="zh-TW" sz="2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 $ </a:t>
            </a:r>
            <a:r>
              <a:rPr lang="en-US" altLang="zh-TW" sz="28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sudo</a:t>
            </a:r>
            <a:r>
              <a:rPr lang="en-US" altLang="zh-TW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TW" sz="28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systemctl</a:t>
            </a:r>
            <a:r>
              <a:rPr lang="en-US" altLang="zh-TW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restart </a:t>
            </a:r>
            <a:r>
              <a:rPr lang="en-US" altLang="zh-TW" sz="28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suricata.service</a:t>
            </a:r>
            <a:endParaRPr lang="zh-TW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44D2F98A-651B-EB93-B054-9A76549D2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87" y="1259972"/>
            <a:ext cx="10886535" cy="91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84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AD0686-6E3B-1CC8-421F-91A9912BF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343" y="334831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zh-TW" altLang="en-US" sz="2800" dirty="0"/>
              <a:t>進入</a:t>
            </a:r>
            <a:r>
              <a:rPr lang="en-US" altLang="zh-TW" sz="2800" dirty="0"/>
              <a:t>/</a:t>
            </a:r>
            <a:r>
              <a:rPr lang="en-US" altLang="zh-TW" sz="2800" dirty="0" err="1"/>
              <a:t>etc</a:t>
            </a:r>
            <a:r>
              <a:rPr lang="en-US" altLang="zh-TW" sz="2800" dirty="0"/>
              <a:t>/</a:t>
            </a:r>
            <a:r>
              <a:rPr lang="en-US" altLang="zh-TW" sz="2800" dirty="0" err="1"/>
              <a:t>suricata</a:t>
            </a:r>
            <a:r>
              <a:rPr lang="en-US" altLang="zh-TW" sz="2800" dirty="0"/>
              <a:t>/ </a:t>
            </a:r>
            <a:r>
              <a:rPr lang="zh-TW" altLang="en-US" sz="2800" dirty="0"/>
              <a:t>編輯 </a:t>
            </a:r>
            <a:r>
              <a:rPr lang="en-US" altLang="zh-TW" sz="2800" dirty="0"/>
              <a:t>Suricata</a:t>
            </a:r>
            <a:r>
              <a:rPr lang="zh-TW" altLang="en-US" sz="2800" dirty="0"/>
              <a:t>設定檔   </a:t>
            </a:r>
            <a:r>
              <a:rPr lang="en-US" altLang="zh-TW" sz="2800" dirty="0"/>
              <a:t>$ </a:t>
            </a:r>
            <a:r>
              <a:rPr lang="en-US" altLang="zh-TW" sz="2800" dirty="0" err="1"/>
              <a:t>sudo</a:t>
            </a:r>
            <a:r>
              <a:rPr lang="en-US" altLang="zh-TW" sz="2800" dirty="0"/>
              <a:t> nano </a:t>
            </a:r>
            <a:r>
              <a:rPr lang="en-US" altLang="zh-TW" sz="2800" dirty="0" err="1"/>
              <a:t>suricata.yaml</a:t>
            </a:r>
            <a:r>
              <a:rPr lang="en-US" altLang="zh-TW" sz="2800" dirty="0"/>
              <a:t> </a:t>
            </a:r>
            <a:br>
              <a:rPr lang="en-US" altLang="zh-TW" sz="2800" dirty="0"/>
            </a:br>
            <a:br>
              <a:rPr lang="en-US" altLang="zh-TW" sz="2800" dirty="0"/>
            </a:br>
            <a:r>
              <a:rPr lang="en-US" altLang="zh-TW" sz="2800" dirty="0"/>
              <a:t>1. </a:t>
            </a:r>
            <a:r>
              <a:rPr lang="zh-TW" altLang="en-US" sz="2800" dirty="0"/>
              <a:t>將 </a:t>
            </a:r>
            <a:r>
              <a:rPr lang="en-US" altLang="zh-TW" sz="2800" dirty="0"/>
              <a:t>HOME_NET </a:t>
            </a:r>
            <a:r>
              <a:rPr lang="zh-TW" altLang="en-US" sz="2800" dirty="0"/>
              <a:t>並將</a:t>
            </a:r>
            <a:r>
              <a:rPr lang="en-US" altLang="zh-TW" sz="2800" dirty="0" err="1"/>
              <a:t>ip</a:t>
            </a:r>
            <a:r>
              <a:rPr lang="en-US" altLang="zh-TW" sz="2800" dirty="0"/>
              <a:t> </a:t>
            </a:r>
            <a:r>
              <a:rPr lang="zh-TW" altLang="en-US" sz="2800" dirty="0"/>
              <a:t>改為目前網卡取得的</a:t>
            </a:r>
            <a:r>
              <a:rPr lang="en-US" altLang="zh-TW" sz="2800" dirty="0" err="1"/>
              <a:t>ip</a:t>
            </a:r>
            <a:r>
              <a:rPr lang="en-US" altLang="zh-TW" sz="2800" dirty="0"/>
              <a:t> </a:t>
            </a:r>
            <a:br>
              <a:rPr lang="en-US" altLang="zh-TW" sz="2800" dirty="0"/>
            </a:br>
            <a:r>
              <a:rPr lang="en-US" altLang="zh-TW" sz="2800" dirty="0"/>
              <a:t>2. </a:t>
            </a:r>
            <a:r>
              <a:rPr lang="zh-TW" altLang="en-US" sz="2800" dirty="0"/>
              <a:t>將所有</a:t>
            </a:r>
            <a:r>
              <a:rPr lang="en-US" altLang="zh-TW" sz="2800" dirty="0"/>
              <a:t>interface eth0 </a:t>
            </a:r>
            <a:r>
              <a:rPr lang="zh-TW" altLang="en-US" sz="2800" dirty="0"/>
              <a:t>並將網卡</a:t>
            </a:r>
            <a:r>
              <a:rPr lang="en-US" altLang="zh-TW" sz="2800" dirty="0"/>
              <a:t>id</a:t>
            </a:r>
            <a:r>
              <a:rPr lang="zh-TW" altLang="en-US" sz="2800" dirty="0"/>
              <a:t>改為目前</a:t>
            </a:r>
            <a:r>
              <a:rPr lang="en-US" altLang="zh-TW" sz="2800" dirty="0"/>
              <a:t>id</a:t>
            </a:r>
            <a:endParaRPr lang="zh-TW" altLang="en-US" sz="2800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5CC0D6D-BD2A-18D2-8BB3-4AF97F5DA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206" y="1831340"/>
            <a:ext cx="3685946" cy="3195320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484B27C-6628-0C21-A985-5BD0324BD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824" y="1841950"/>
            <a:ext cx="3685946" cy="319532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81FB290-EA28-F34B-3A53-7E2701FF3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442" y="1831340"/>
            <a:ext cx="3685946" cy="319532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BD27D18E-D344-7B16-BEDE-71DE8391A6BF}"/>
              </a:ext>
            </a:extLst>
          </p:cNvPr>
          <p:cNvSpPr txBox="1"/>
          <p:nvPr/>
        </p:nvSpPr>
        <p:spPr>
          <a:xfrm>
            <a:off x="950343" y="5141745"/>
            <a:ext cx="6094562" cy="777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</a:pPr>
            <a:r>
              <a:rPr lang="en-US" altLang="zh-TW" sz="25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# </a:t>
            </a:r>
            <a:r>
              <a:rPr lang="zh-TW" altLang="en-US" sz="25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重新啟用 </a:t>
            </a:r>
            <a:r>
              <a:rPr lang="en-US" altLang="zh-TW" sz="25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Suricata </a:t>
            </a:r>
            <a:r>
              <a:rPr lang="zh-TW" altLang="en-US" sz="25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生效</a:t>
            </a:r>
            <a:br>
              <a:rPr lang="en-US" altLang="zh-TW" sz="25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zh-TW" altLang="en-US" sz="25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TW" sz="25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$ </a:t>
            </a:r>
            <a:r>
              <a:rPr lang="en-US" altLang="zh-TW" sz="25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sudo</a:t>
            </a:r>
            <a:r>
              <a:rPr lang="en-US" altLang="zh-TW" sz="25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TW" sz="25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systemctl</a:t>
            </a:r>
            <a:r>
              <a:rPr lang="en-US" altLang="zh-TW" sz="25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restart </a:t>
            </a:r>
            <a:r>
              <a:rPr lang="en-US" altLang="zh-TW" sz="25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suricata.service</a:t>
            </a:r>
            <a:endParaRPr lang="zh-TW" altLang="en-US" sz="25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1AFF9FD1-CB59-4C53-19E9-FED1C11E9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6067135"/>
            <a:ext cx="10354794" cy="56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2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825E01-8165-9AA5-DC2A-F37D5E1D6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313" y="149260"/>
            <a:ext cx="11317857" cy="1485900"/>
          </a:xfrm>
        </p:spPr>
        <p:txBody>
          <a:bodyPr>
            <a:normAutofit/>
          </a:bodyPr>
          <a:lstStyle/>
          <a:p>
            <a:r>
              <a:rPr lang="zh-TW" altLang="en-US" sz="2800" b="1" dirty="0"/>
              <a:t>進入</a:t>
            </a:r>
            <a:r>
              <a:rPr lang="en-US" altLang="zh-TW" sz="2800" b="1" dirty="0"/>
              <a:t>/</a:t>
            </a:r>
            <a:r>
              <a:rPr lang="en-US" altLang="zh-TW" sz="2800" b="1" dirty="0" err="1"/>
              <a:t>etc</a:t>
            </a:r>
            <a:r>
              <a:rPr lang="en-US" altLang="zh-TW" sz="2800" b="1" dirty="0"/>
              <a:t>/</a:t>
            </a:r>
            <a:r>
              <a:rPr lang="en-US" altLang="zh-TW" sz="2800" b="1" dirty="0" err="1"/>
              <a:t>suricata</a:t>
            </a:r>
            <a:r>
              <a:rPr lang="en-US" altLang="zh-TW" sz="2800" b="1" dirty="0"/>
              <a:t>/rules    </a:t>
            </a:r>
            <a:r>
              <a:rPr lang="en-US" altLang="zh-TW" sz="2800" dirty="0"/>
              <a:t>$ </a:t>
            </a:r>
            <a:r>
              <a:rPr lang="en-US" altLang="zh-TW" sz="2800" dirty="0" err="1"/>
              <a:t>sudo</a:t>
            </a:r>
            <a:r>
              <a:rPr lang="en-US" altLang="zh-TW" sz="2800" dirty="0"/>
              <a:t> nano rule-</a:t>
            </a:r>
            <a:r>
              <a:rPr lang="zh-TW" altLang="en-US" sz="2800" dirty="0"/>
              <a:t>學 號</a:t>
            </a:r>
            <a:r>
              <a:rPr lang="en-US" altLang="zh-TW" sz="2800" dirty="0"/>
              <a:t>.rules</a:t>
            </a:r>
            <a:r>
              <a:rPr lang="zh-TW" altLang="en-US" sz="2800" dirty="0"/>
              <a:t> </a:t>
            </a:r>
            <a:r>
              <a:rPr lang="en-US" altLang="zh-TW" sz="2800" dirty="0"/>
              <a:t>  </a:t>
            </a:r>
            <a:br>
              <a:rPr lang="en-US" altLang="zh-TW" sz="2800" dirty="0"/>
            </a:br>
            <a:r>
              <a:rPr lang="zh-TW" altLang="en-US" sz="2800" b="1" dirty="0"/>
              <a:t>接下來新增一筆規則 </a:t>
            </a:r>
            <a:br>
              <a:rPr lang="en-US" altLang="zh-TW" sz="2800" b="1" dirty="0"/>
            </a:br>
            <a:r>
              <a:rPr lang="en-US" altLang="zh-TW" sz="2800" b="1" dirty="0"/>
              <a:t>   </a:t>
            </a:r>
            <a:r>
              <a:rPr lang="en-US" altLang="zh-TW" sz="2800" dirty="0"/>
              <a:t>alert http any </a:t>
            </a:r>
            <a:r>
              <a:rPr lang="en-US" altLang="zh-TW" sz="2800" dirty="0" err="1"/>
              <a:t>any</a:t>
            </a:r>
            <a:r>
              <a:rPr lang="en-US" altLang="zh-TW" sz="2800" dirty="0"/>
              <a:t> -&gt; any 80 (content: "test"; </a:t>
            </a:r>
            <a:r>
              <a:rPr lang="en-US" altLang="zh-TW" sz="2800" dirty="0" err="1"/>
              <a:t>sid</a:t>
            </a:r>
            <a:r>
              <a:rPr lang="en-US" altLang="zh-TW" sz="2800" dirty="0"/>
              <a:t>: 12345678; rev:1;)</a:t>
            </a:r>
            <a:endParaRPr lang="zh-TW" altLang="en-US" sz="28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02243F7-1D42-DF80-0620-E47EDB150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253" y="1549802"/>
            <a:ext cx="6059456" cy="4338427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6F1F179-A7EE-7FE8-960A-3CA497E50509}"/>
              </a:ext>
            </a:extLst>
          </p:cNvPr>
          <p:cNvSpPr txBox="1"/>
          <p:nvPr/>
        </p:nvSpPr>
        <p:spPr>
          <a:xfrm>
            <a:off x="7845411" y="5187656"/>
            <a:ext cx="46197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$ cd /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etc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/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suricata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/</a:t>
            </a:r>
          </a:p>
          <a:p>
            <a:r>
              <a:rPr lang="en-US" altLang="zh-TW" sz="2800" dirty="0">
                <a:solidFill>
                  <a:srgbClr val="5E5E5E"/>
                </a:solidFill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$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sudo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 nano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suricata.yaml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45542D9-9B3E-FF85-2DD8-A1EE2868B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550" y="6141763"/>
            <a:ext cx="10595766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BB110E-7AE2-4B3F-0078-D12399F8B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826" y="351825"/>
            <a:ext cx="10688053" cy="530335"/>
          </a:xfrm>
        </p:spPr>
        <p:txBody>
          <a:bodyPr>
            <a:normAutofit fontScale="90000"/>
          </a:bodyPr>
          <a:lstStyle/>
          <a:p>
            <a:r>
              <a:rPr lang="zh-TW" altLang="en-US" sz="2800" dirty="0"/>
              <a:t>新增自訂規則檔到設定檔找到 </a:t>
            </a:r>
            <a:r>
              <a:rPr lang="en-US" altLang="zh-TW" sz="2800" dirty="0"/>
              <a:t>rule-files </a:t>
            </a:r>
            <a:r>
              <a:rPr lang="zh-TW" altLang="en-US" sz="2800" dirty="0"/>
              <a:t>並加入自訂的規則檔路徑</a:t>
            </a:r>
            <a:br>
              <a:rPr lang="en-US" altLang="zh-TW" sz="2800" dirty="0"/>
            </a:br>
            <a:endParaRPr lang="zh-TW" altLang="en-US" sz="2800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681C056-5400-DC73-E4A8-B1ED5F676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998" y="747391"/>
            <a:ext cx="6594673" cy="4250572"/>
          </a:xfr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4D04D43-BD0E-A1CD-CC55-905DBC8C69F1}"/>
              </a:ext>
            </a:extLst>
          </p:cNvPr>
          <p:cNvSpPr txBox="1"/>
          <p:nvPr/>
        </p:nvSpPr>
        <p:spPr>
          <a:xfrm>
            <a:off x="802028" y="5035365"/>
            <a:ext cx="92539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80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 </a:t>
            </a:r>
            <a:r>
              <a:rPr kumimoji="0" lang="zh-TW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重新載入規則      </a:t>
            </a:r>
            <a:r>
              <a:rPr kumimoji="0" lang="en-US" altLang="zh-TW" sz="280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$ </a:t>
            </a:r>
            <a:r>
              <a:rPr kumimoji="0" lang="en-US" altLang="zh-TW" sz="2800" i="0" u="none" strike="noStrike" kern="1200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sudo</a:t>
            </a:r>
            <a:r>
              <a:rPr kumimoji="0" lang="en-US" altLang="zh-TW" sz="280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 </a:t>
            </a:r>
            <a:r>
              <a:rPr kumimoji="0" lang="en-US" altLang="zh-TW" sz="2800" i="0" u="none" strike="noStrike" kern="1200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suricatasc</a:t>
            </a:r>
            <a:r>
              <a:rPr kumimoji="0" lang="en-US" altLang="zh-TW" sz="280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 -c reload-rules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B82991B-44DF-EB85-13F2-09653E5DB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8" y="5633389"/>
            <a:ext cx="10339712" cy="99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5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19FD8-E311-FFD8-7086-7706AF246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b="1" dirty="0"/>
              <a:t>將事件檔案輸出在畫面上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770A20F-9D08-0809-9CB2-5CB2D7259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604211"/>
            <a:ext cx="10337071" cy="4792579"/>
          </a:xfrm>
        </p:spPr>
      </p:pic>
    </p:spTree>
    <p:extLst>
      <p:ext uri="{BB962C8B-B14F-4D97-AF65-F5344CB8AC3E}">
        <p14:creationId xmlns:p14="http://schemas.microsoft.com/office/powerpoint/2010/main" val="1774445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67ABEE-C654-3F08-4A1F-942C0230E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2158"/>
          </a:xfrm>
        </p:spPr>
        <p:txBody>
          <a:bodyPr>
            <a:normAutofit/>
          </a:bodyPr>
          <a:lstStyle/>
          <a:p>
            <a:r>
              <a:rPr lang="zh-TW" altLang="en-US" sz="2800" b="1" dirty="0"/>
              <a:t>透過</a:t>
            </a:r>
            <a:r>
              <a:rPr lang="en-US" altLang="zh-TW" sz="2800" b="1" dirty="0"/>
              <a:t>curl</a:t>
            </a:r>
            <a:r>
              <a:rPr lang="zh-TW" altLang="en-US" sz="2800" b="1" dirty="0"/>
              <a:t>測試</a:t>
            </a:r>
            <a:r>
              <a:rPr lang="en-US" altLang="zh-TW" sz="2800" b="1" dirty="0"/>
              <a:t>,</a:t>
            </a:r>
            <a:r>
              <a:rPr lang="zh-TW" altLang="en-US" sz="2800" b="1" dirty="0"/>
              <a:t>一個觸發警報  </a:t>
            </a:r>
            <a:r>
              <a:rPr lang="en-US" altLang="zh-TW" sz="2800" b="1" dirty="0"/>
              <a:t>   </a:t>
            </a:r>
            <a:r>
              <a:rPr lang="en-US" altLang="zh-TW" sz="2800" dirty="0"/>
              <a:t>$ </a:t>
            </a:r>
            <a:r>
              <a:rPr lang="en-US" altLang="zh-TW" sz="2800" dirty="0" err="1"/>
              <a:t>sudo</a:t>
            </a:r>
            <a:r>
              <a:rPr lang="en-US" altLang="zh-TW" sz="2800" dirty="0"/>
              <a:t> apt install curl</a:t>
            </a:r>
            <a:endParaRPr lang="zh-TW" altLang="en-US" sz="28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27A93C8-8AF3-BB6D-CA99-BBB17F271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326" y="1507958"/>
            <a:ext cx="11302493" cy="4359442"/>
          </a:xfrm>
        </p:spPr>
      </p:pic>
    </p:spTree>
    <p:extLst>
      <p:ext uri="{BB962C8B-B14F-4D97-AF65-F5344CB8AC3E}">
        <p14:creationId xmlns:p14="http://schemas.microsoft.com/office/powerpoint/2010/main" val="4125982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A7CCA5-1604-2B7A-7290-1793D6F8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$ curl http://www.google.com.tw:80</a:t>
            </a:r>
            <a:endParaRPr lang="zh-TW" altLang="en-US" sz="2800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5BC727D-0722-73C7-386D-0F74FBF5E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10307053" cy="4985294"/>
          </a:xfrm>
        </p:spPr>
      </p:pic>
    </p:spTree>
    <p:extLst>
      <p:ext uri="{BB962C8B-B14F-4D97-AF65-F5344CB8AC3E}">
        <p14:creationId xmlns:p14="http://schemas.microsoft.com/office/powerpoint/2010/main" val="1054245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823F97-C4E4-BF7F-7ECF-604A69DD0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$ </a:t>
            </a:r>
            <a:r>
              <a:rPr lang="en-US" altLang="zh-TW" sz="2800" dirty="0" err="1"/>
              <a:t>sudo</a:t>
            </a:r>
            <a:r>
              <a:rPr lang="en-US" altLang="zh-TW" sz="2800" dirty="0"/>
              <a:t> cat /var/log/</a:t>
            </a:r>
            <a:r>
              <a:rPr lang="en-US" altLang="zh-TW" sz="2800" dirty="0" err="1"/>
              <a:t>suricata</a:t>
            </a:r>
            <a:r>
              <a:rPr lang="en-US" altLang="zh-TW" sz="2800" dirty="0"/>
              <a:t>/</a:t>
            </a:r>
            <a:r>
              <a:rPr lang="en-US" altLang="zh-TW" sz="2800" dirty="0" err="1"/>
              <a:t>eve.json</a:t>
            </a:r>
            <a:r>
              <a:rPr lang="en-US" altLang="zh-TW" sz="2800" dirty="0"/>
              <a:t> | grep “google”</a:t>
            </a:r>
            <a:endParaRPr lang="zh-TW" altLang="en-US" sz="28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2AB27DD-57DF-EBB4-233B-1B3ECC2B2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0271" y="1620253"/>
            <a:ext cx="8790129" cy="4263189"/>
          </a:xfrm>
        </p:spPr>
      </p:pic>
    </p:spTree>
    <p:extLst>
      <p:ext uri="{BB962C8B-B14F-4D97-AF65-F5344CB8AC3E}">
        <p14:creationId xmlns:p14="http://schemas.microsoft.com/office/powerpoint/2010/main" val="2669438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A962DB-170E-B7EA-D964-FEC47D4CF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300" y="418572"/>
            <a:ext cx="9601200" cy="897147"/>
          </a:xfrm>
        </p:spPr>
        <p:txBody>
          <a:bodyPr>
            <a:normAutofit/>
          </a:bodyPr>
          <a:lstStyle/>
          <a:p>
            <a:r>
              <a:rPr lang="zh-TW" altLang="en-US" sz="2800" b="1" dirty="0"/>
              <a:t>安裝 </a:t>
            </a:r>
            <a:r>
              <a:rPr lang="en-US" altLang="zh-TW" sz="2800" b="1" dirty="0"/>
              <a:t>Suricata	</a:t>
            </a:r>
            <a:r>
              <a:rPr lang="en-US" altLang="zh-TW" sz="2800" dirty="0"/>
              <a:t>$ </a:t>
            </a:r>
            <a:r>
              <a:rPr lang="en-US" altLang="zh-TW" sz="2800" dirty="0" err="1"/>
              <a:t>sudo</a:t>
            </a:r>
            <a:r>
              <a:rPr lang="en-US" altLang="zh-TW" sz="2800" dirty="0"/>
              <a:t> apt install </a:t>
            </a:r>
            <a:r>
              <a:rPr lang="en-US" altLang="zh-TW" sz="2800" dirty="0" err="1"/>
              <a:t>suricata</a:t>
            </a:r>
            <a:endParaRPr lang="zh-TW" altLang="en-US" sz="2800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C634759-BCF3-9AE0-8E7C-01A710E74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1341" y="1309154"/>
            <a:ext cx="8280000" cy="1991591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FCB0E4C-978A-2137-B56B-5E99C9DFA823}"/>
              </a:ext>
            </a:extLst>
          </p:cNvPr>
          <p:cNvSpPr txBox="1"/>
          <p:nvPr/>
        </p:nvSpPr>
        <p:spPr>
          <a:xfrm>
            <a:off x="1384300" y="3929717"/>
            <a:ext cx="9230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2800" b="1" i="0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安裝 </a:t>
            </a:r>
            <a:r>
              <a:rPr kumimoji="0" lang="en-US" altLang="zh-TW" sz="2800" b="1" i="0" strike="noStrike" kern="1200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json</a:t>
            </a:r>
            <a:r>
              <a:rPr kumimoji="0" lang="en-US" altLang="zh-TW" sz="2800" b="1" i="0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 </a:t>
            </a:r>
            <a:r>
              <a:rPr kumimoji="0" lang="zh-TW" altLang="en-US" sz="2800" b="1" i="0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解析工具</a:t>
            </a:r>
            <a:r>
              <a:rPr lang="en-US" altLang="zh-TW" sz="2800" b="1" dirty="0">
                <a:solidFill>
                  <a:srgbClr val="5E5E5E"/>
                </a:solidFill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		</a:t>
            </a:r>
            <a:r>
              <a:rPr lang="en-US" altLang="zh-TW" sz="2800" dirty="0">
                <a:solidFill>
                  <a:srgbClr val="5E5E5E"/>
                </a:solidFill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$</a:t>
            </a:r>
            <a:r>
              <a:rPr kumimoji="0" lang="en-US" altLang="zh-TW" sz="2800" b="0" i="0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 </a:t>
            </a:r>
            <a:r>
              <a:rPr kumimoji="0" lang="en-US" altLang="zh-TW" sz="2800" b="0" i="0" strike="noStrike" kern="1200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sudo</a:t>
            </a:r>
            <a:r>
              <a:rPr kumimoji="0" lang="en-US" altLang="zh-TW" sz="2800" b="0" i="0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 apt install </a:t>
            </a:r>
            <a:r>
              <a:rPr kumimoji="0" lang="en-US" altLang="zh-TW" sz="2800" b="0" i="0" strike="noStrike" kern="1200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jq</a:t>
            </a:r>
            <a:endParaRPr lang="zh-TW" altLang="en-US" dirty="0"/>
          </a:p>
        </p:txBody>
      </p:sp>
      <p:pic>
        <p:nvPicPr>
          <p:cNvPr id="8" name="內容版面配置區 6">
            <a:extLst>
              <a:ext uri="{FF2B5EF4-FFF2-40B4-BE49-F238E27FC236}">
                <a16:creationId xmlns:a16="http://schemas.microsoft.com/office/drawing/2014/main" id="{521D2D01-8377-301C-B60C-9E708F000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341" y="4731580"/>
            <a:ext cx="8280000" cy="162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87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A962DB-170E-B7EA-D964-FEC47D4CF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871" y="444260"/>
            <a:ext cx="9601200" cy="598098"/>
          </a:xfrm>
        </p:spPr>
        <p:txBody>
          <a:bodyPr>
            <a:normAutofit/>
          </a:bodyPr>
          <a:lstStyle/>
          <a:p>
            <a:r>
              <a:rPr lang="zh-TW" altLang="en-US" sz="2800" b="1" dirty="0"/>
              <a:t>檢查 </a:t>
            </a:r>
            <a:r>
              <a:rPr lang="en-US" altLang="zh-TW" sz="2800" b="1" dirty="0"/>
              <a:t>Suricata </a:t>
            </a:r>
            <a:r>
              <a:rPr lang="zh-TW" altLang="en-US" sz="2800" b="1" dirty="0"/>
              <a:t>安裝結果</a:t>
            </a:r>
            <a:r>
              <a:rPr lang="en-US" altLang="zh-TW" sz="2800" b="1" dirty="0"/>
              <a:t>		</a:t>
            </a:r>
            <a:r>
              <a:rPr lang="en-US" altLang="zh-TW" sz="2800" dirty="0"/>
              <a:t>$ </a:t>
            </a:r>
            <a:r>
              <a:rPr lang="en-US" altLang="zh-TW" sz="2800" dirty="0" err="1"/>
              <a:t>sudo</a:t>
            </a:r>
            <a:r>
              <a:rPr lang="en-US" altLang="zh-TW" sz="2800" dirty="0"/>
              <a:t> </a:t>
            </a:r>
            <a:r>
              <a:rPr lang="en-US" altLang="zh-TW" sz="2800" dirty="0" err="1"/>
              <a:t>suricata</a:t>
            </a:r>
            <a:r>
              <a:rPr lang="en-US" altLang="zh-TW" sz="2800" dirty="0"/>
              <a:t> -build-info</a:t>
            </a:r>
            <a:endParaRPr lang="zh-TW" altLang="en-US" sz="2800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3C308F9-7980-2612-533D-889A883A9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4148" y="1268084"/>
            <a:ext cx="9809975" cy="5241605"/>
          </a:xfrm>
        </p:spPr>
      </p:pic>
    </p:spTree>
    <p:extLst>
      <p:ext uri="{BB962C8B-B14F-4D97-AF65-F5344CB8AC3E}">
        <p14:creationId xmlns:p14="http://schemas.microsoft.com/office/powerpoint/2010/main" val="1367327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8BB729-A0E4-337B-6E60-C78275F32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192" y="383875"/>
            <a:ext cx="11844068" cy="1485900"/>
          </a:xfrm>
        </p:spPr>
        <p:txBody>
          <a:bodyPr>
            <a:normAutofit/>
          </a:bodyPr>
          <a:lstStyle/>
          <a:p>
            <a:r>
              <a:rPr lang="zh-TW" altLang="en-US" sz="2800" b="1" dirty="0"/>
              <a:t>檢視 </a:t>
            </a:r>
            <a:r>
              <a:rPr lang="en-US" altLang="zh-TW" sz="2800" b="1" dirty="0"/>
              <a:t>Suricata </a:t>
            </a:r>
            <a:r>
              <a:rPr lang="zh-TW" altLang="en-US" sz="2800" b="1" dirty="0"/>
              <a:t>服務狀態     </a:t>
            </a:r>
            <a:r>
              <a:rPr lang="en-US" altLang="zh-TW" sz="2800" dirty="0"/>
              <a:t>$ </a:t>
            </a:r>
            <a:r>
              <a:rPr lang="en-US" altLang="zh-TW" sz="2800" dirty="0" err="1"/>
              <a:t>sudo</a:t>
            </a:r>
            <a:r>
              <a:rPr lang="en-US" altLang="zh-TW" sz="2800" dirty="0"/>
              <a:t> </a:t>
            </a:r>
            <a:r>
              <a:rPr lang="en-US" altLang="zh-TW" sz="2800" dirty="0" err="1"/>
              <a:t>systemctl</a:t>
            </a:r>
            <a:r>
              <a:rPr lang="en-US" altLang="zh-TW" sz="2800" dirty="0"/>
              <a:t> status </a:t>
            </a:r>
            <a:r>
              <a:rPr lang="en-US" altLang="zh-TW" sz="2800" dirty="0" err="1"/>
              <a:t>suricata.service</a:t>
            </a:r>
            <a:endParaRPr lang="zh-TW" altLang="en-US" sz="2800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589BA596-E80D-36A0-227B-EF7391F55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192" y="1441785"/>
            <a:ext cx="10744748" cy="3414812"/>
          </a:xfrm>
        </p:spPr>
      </p:pic>
    </p:spTree>
    <p:extLst>
      <p:ext uri="{BB962C8B-B14F-4D97-AF65-F5344CB8AC3E}">
        <p14:creationId xmlns:p14="http://schemas.microsoft.com/office/powerpoint/2010/main" val="2684289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AA660-2763-BBCE-7FE7-8340C218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610" y="92073"/>
            <a:ext cx="9601200" cy="633084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$ cd /var/log/</a:t>
            </a:r>
            <a:r>
              <a:rPr lang="en-US" altLang="zh-TW" sz="2800" dirty="0" err="1"/>
              <a:t>suricata</a:t>
            </a:r>
            <a:r>
              <a:rPr lang="en-US" altLang="zh-TW" sz="2800" dirty="0"/>
              <a:t>/    </a:t>
            </a:r>
            <a:r>
              <a:rPr lang="zh-TW" altLang="en-US" sz="2800" dirty="0"/>
              <a:t>   </a:t>
            </a:r>
            <a:r>
              <a:rPr lang="en-US" altLang="zh-TW" sz="1800" dirty="0">
                <a:solidFill>
                  <a:schemeClr val="accent1">
                    <a:lumMod val="50000"/>
                  </a:schemeClr>
                </a:solidFill>
              </a:rPr>
              <a:t>//fast.log (</a:t>
            </a:r>
            <a:r>
              <a:rPr lang="zh-TW" altLang="en-US" sz="1800" dirty="0">
                <a:solidFill>
                  <a:schemeClr val="accent1">
                    <a:lumMod val="50000"/>
                  </a:schemeClr>
                </a:solidFill>
              </a:rPr>
              <a:t>告警</a:t>
            </a:r>
            <a:r>
              <a:rPr lang="en-US" altLang="zh-TW" sz="180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r>
              <a:rPr lang="zh-TW" alt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800" dirty="0">
                <a:solidFill>
                  <a:schemeClr val="accent1">
                    <a:lumMod val="50000"/>
                  </a:schemeClr>
                </a:solidFill>
              </a:rPr>
              <a:t>   </a:t>
            </a:r>
            <a:r>
              <a:rPr lang="en-US" altLang="zh-TW" sz="1800" dirty="0" err="1">
                <a:solidFill>
                  <a:schemeClr val="accent1">
                    <a:lumMod val="50000"/>
                  </a:schemeClr>
                </a:solidFill>
              </a:rPr>
              <a:t>eve.json</a:t>
            </a:r>
            <a:r>
              <a:rPr lang="en-US" altLang="zh-TW" sz="1800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zh-TW" altLang="en-US" sz="1800" dirty="0">
                <a:solidFill>
                  <a:schemeClr val="accent1">
                    <a:lumMod val="50000"/>
                  </a:schemeClr>
                </a:solidFill>
              </a:rPr>
              <a:t>事件</a:t>
            </a:r>
            <a:r>
              <a:rPr lang="en-US" altLang="zh-TW" sz="180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zh-TW" alt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6AF3DE3-3F19-3EA4-63A7-D83B5D833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5291" y="585325"/>
            <a:ext cx="10590865" cy="1033891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CE97DB1-A50E-95E6-B060-07DE3EDBB8E4}"/>
              </a:ext>
            </a:extLst>
          </p:cNvPr>
          <p:cNvSpPr txBox="1"/>
          <p:nvPr/>
        </p:nvSpPr>
        <p:spPr>
          <a:xfrm>
            <a:off x="1033048" y="1562862"/>
            <a:ext cx="6094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$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cd /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etc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/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suricata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/rules</a:t>
            </a:r>
            <a:endParaRPr lang="zh-TW" altLang="en-US" sz="2800" dirty="0"/>
          </a:p>
        </p:txBody>
      </p:sp>
      <p:pic>
        <p:nvPicPr>
          <p:cNvPr id="8" name="內容版面配置區 4">
            <a:extLst>
              <a:ext uri="{FF2B5EF4-FFF2-40B4-BE49-F238E27FC236}">
                <a16:creationId xmlns:a16="http://schemas.microsoft.com/office/drawing/2014/main" id="{744A58DA-8E67-02E4-4F60-320C0701C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292" y="2086082"/>
            <a:ext cx="10590865" cy="269819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49D16D2-0B87-0700-8D3D-D96F61BBAB44}"/>
              </a:ext>
            </a:extLst>
          </p:cNvPr>
          <p:cNvSpPr txBox="1"/>
          <p:nvPr/>
        </p:nvSpPr>
        <p:spPr>
          <a:xfrm>
            <a:off x="1031610" y="474352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$ cd /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etc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/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suricata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  (config 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40C86DD-9167-6F74-2138-377994144D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791"/>
          <a:stretch/>
        </p:blipFill>
        <p:spPr>
          <a:xfrm>
            <a:off x="1385291" y="5251141"/>
            <a:ext cx="10587415" cy="145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00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088120-F2F3-2815-DD20-F22833CB4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b="1" dirty="0"/>
              <a:t>規則更新 </a:t>
            </a:r>
            <a:r>
              <a:rPr lang="en-US" altLang="zh-TW" sz="2800" dirty="0"/>
              <a:t> $ </a:t>
            </a:r>
            <a:r>
              <a:rPr lang="en-US" altLang="zh-TW" sz="2800" dirty="0" err="1"/>
              <a:t>sudo</a:t>
            </a:r>
            <a:r>
              <a:rPr lang="en-US" altLang="zh-TW" sz="2800" dirty="0"/>
              <a:t> </a:t>
            </a:r>
            <a:r>
              <a:rPr lang="en-US" altLang="zh-TW" sz="2800" dirty="0" err="1"/>
              <a:t>suricata</a:t>
            </a:r>
            <a:r>
              <a:rPr lang="en-US" altLang="zh-TW" sz="2800" dirty="0"/>
              <a:t>-update</a:t>
            </a:r>
            <a:endParaRPr lang="zh-TW" altLang="en-US" sz="2800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D06B4C28-BA0D-5443-0115-78609F9CB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392" y="1269430"/>
            <a:ext cx="8517288" cy="5329490"/>
          </a:xfrm>
        </p:spPr>
      </p:pic>
    </p:spTree>
    <p:extLst>
      <p:ext uri="{BB962C8B-B14F-4D97-AF65-F5344CB8AC3E}">
        <p14:creationId xmlns:p14="http://schemas.microsoft.com/office/powerpoint/2010/main" val="3211028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F3AE9A-D952-572E-CD53-1D2D55AB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b="1" dirty="0"/>
              <a:t>取得最新規則索引</a:t>
            </a:r>
            <a:br>
              <a:rPr lang="en-US" altLang="zh-TW" sz="2800" dirty="0"/>
            </a:br>
            <a:r>
              <a:rPr lang="zh-TW" altLang="en-US" sz="2800" dirty="0"/>
              <a:t>      </a:t>
            </a:r>
            <a:r>
              <a:rPr lang="en-US" altLang="zh-TW" sz="2800" dirty="0"/>
              <a:t>$ </a:t>
            </a:r>
            <a:r>
              <a:rPr lang="en-US" altLang="zh-TW" sz="2800" dirty="0" err="1"/>
              <a:t>sudo</a:t>
            </a:r>
            <a:r>
              <a:rPr lang="en-US" altLang="zh-TW" sz="2800" dirty="0"/>
              <a:t> </a:t>
            </a:r>
            <a:r>
              <a:rPr lang="en-US" altLang="zh-TW" sz="2800" dirty="0" err="1"/>
              <a:t>suricata</a:t>
            </a:r>
            <a:r>
              <a:rPr lang="en-US" altLang="zh-TW" sz="2800" dirty="0"/>
              <a:t>-update update-sources</a:t>
            </a:r>
            <a:endParaRPr lang="zh-TW" altLang="en-US" sz="2800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798415A-E5C1-B61D-9F06-EE5C9AAAC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760" y="2079474"/>
            <a:ext cx="10718800" cy="3268355"/>
          </a:xfrm>
        </p:spPr>
      </p:pic>
    </p:spTree>
    <p:extLst>
      <p:ext uri="{BB962C8B-B14F-4D97-AF65-F5344CB8AC3E}">
        <p14:creationId xmlns:p14="http://schemas.microsoft.com/office/powerpoint/2010/main" val="2290846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D79DB4-8F07-EF80-13A3-C6EB459F5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b="1" dirty="0"/>
              <a:t>查看可用的規則集 </a:t>
            </a:r>
            <a:br>
              <a:rPr lang="en-US" altLang="zh-TW" sz="2800" dirty="0"/>
            </a:br>
            <a:r>
              <a:rPr lang="en-US" altLang="zh-TW" sz="2800" dirty="0"/>
              <a:t>    $ </a:t>
            </a:r>
            <a:r>
              <a:rPr lang="en-US" altLang="zh-TW" sz="2800" dirty="0" err="1"/>
              <a:t>sudo</a:t>
            </a:r>
            <a:r>
              <a:rPr lang="en-US" altLang="zh-TW" sz="2800" dirty="0"/>
              <a:t> </a:t>
            </a:r>
            <a:r>
              <a:rPr lang="en-US" altLang="zh-TW" sz="2800" dirty="0" err="1"/>
              <a:t>suricata</a:t>
            </a:r>
            <a:r>
              <a:rPr lang="en-US" altLang="zh-TW" sz="2800" dirty="0"/>
              <a:t>-update list-sources</a:t>
            </a:r>
            <a:endParaRPr lang="zh-TW" altLang="en-US" sz="2800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618ACE5-D3D6-15FD-528E-066A60FD1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4000" y="1677137"/>
            <a:ext cx="7731760" cy="4810023"/>
          </a:xfrm>
        </p:spPr>
      </p:pic>
    </p:spTree>
    <p:extLst>
      <p:ext uri="{BB962C8B-B14F-4D97-AF65-F5344CB8AC3E}">
        <p14:creationId xmlns:p14="http://schemas.microsoft.com/office/powerpoint/2010/main" val="3571899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B91BFA-BC49-813D-0E42-3A0A81F7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502" y="535196"/>
            <a:ext cx="11531018" cy="1485900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新增規則集   </a:t>
            </a:r>
            <a:r>
              <a:rPr lang="en-US" altLang="zh-TW" sz="2800" dirty="0"/>
              <a:t>$ </a:t>
            </a:r>
            <a:r>
              <a:rPr lang="en-US" altLang="zh-TW" sz="2800" dirty="0" err="1"/>
              <a:t>sudo</a:t>
            </a:r>
            <a:r>
              <a:rPr lang="en-US" altLang="zh-TW" sz="2800" dirty="0"/>
              <a:t> </a:t>
            </a:r>
            <a:r>
              <a:rPr lang="en-US" altLang="zh-TW" sz="2800" dirty="0" err="1"/>
              <a:t>suricata</a:t>
            </a:r>
            <a:r>
              <a:rPr lang="en-US" altLang="zh-TW" sz="2800" dirty="0"/>
              <a:t>-update enable-source </a:t>
            </a:r>
            <a:r>
              <a:rPr lang="en-US" altLang="zh-TW" sz="2800" dirty="0" err="1"/>
              <a:t>oisf</a:t>
            </a:r>
            <a:r>
              <a:rPr lang="en-US" altLang="zh-TW" sz="2800" dirty="0"/>
              <a:t>/</a:t>
            </a:r>
            <a:r>
              <a:rPr lang="en-US" altLang="zh-TW" sz="2800" dirty="0" err="1"/>
              <a:t>trafficid</a:t>
            </a:r>
            <a:r>
              <a:rPr lang="en-US" altLang="zh-TW" sz="2800" dirty="0"/>
              <a:t> </a:t>
            </a:r>
            <a:br>
              <a:rPr lang="en-US" altLang="zh-TW" sz="2800" dirty="0"/>
            </a:br>
            <a:r>
              <a:rPr lang="en-US" altLang="zh-TW" sz="2800" dirty="0"/>
              <a:t> $ </a:t>
            </a:r>
            <a:r>
              <a:rPr lang="en-US" altLang="zh-TW" sz="2800" dirty="0" err="1"/>
              <a:t>sudo</a:t>
            </a:r>
            <a:r>
              <a:rPr lang="en-US" altLang="zh-TW" sz="2800" dirty="0"/>
              <a:t> </a:t>
            </a:r>
            <a:r>
              <a:rPr lang="en-US" altLang="zh-TW" sz="2800" dirty="0" err="1"/>
              <a:t>suricata</a:t>
            </a:r>
            <a:r>
              <a:rPr lang="en-US" altLang="zh-TW" sz="2800" dirty="0"/>
              <a:t>-update</a:t>
            </a:r>
            <a:endParaRPr lang="zh-TW" altLang="en-US" sz="28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93909AB-84A1-5CFE-F473-0216209FF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537" y="1440036"/>
            <a:ext cx="7658925" cy="3581400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2CB47E7-2AB8-0A4F-F61C-034297FB7B66}"/>
              </a:ext>
            </a:extLst>
          </p:cNvPr>
          <p:cNvSpPr txBox="1"/>
          <p:nvPr/>
        </p:nvSpPr>
        <p:spPr>
          <a:xfrm>
            <a:off x="971136" y="5021436"/>
            <a:ext cx="10985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重新啟用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Suricata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加載規則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 $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sudo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systemctl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 restart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suricata.service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43B6F24-9C6F-647C-CA90-9F3479E0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713" y="5789996"/>
            <a:ext cx="10016596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71198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跑馬燈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裁剪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343</TotalTime>
  <Words>364</Words>
  <Application>Microsoft Office PowerPoint</Application>
  <PresentationFormat>寬螢幕</PresentationFormat>
  <Paragraphs>27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19" baseType="lpstr">
      <vt:lpstr>Franklin Gothic Book</vt:lpstr>
      <vt:lpstr>裁剪</vt:lpstr>
      <vt:lpstr>Suricata 安裝</vt:lpstr>
      <vt:lpstr>安裝 Suricata $ sudo apt install suricata</vt:lpstr>
      <vt:lpstr>檢查 Suricata 安裝結果  $ sudo suricata -build-info</vt:lpstr>
      <vt:lpstr>檢視 Suricata 服務狀態     $ sudo systemctl status suricata.service</vt:lpstr>
      <vt:lpstr>$ cd /var/log/suricata/       //fast.log (告警)    eve.json (事件)</vt:lpstr>
      <vt:lpstr>規則更新  $ sudo suricata-update</vt:lpstr>
      <vt:lpstr>取得最新規則索引       $ sudo suricata-update update-sources</vt:lpstr>
      <vt:lpstr>查看可用的規則集      $ sudo suricata-update list-sources</vt:lpstr>
      <vt:lpstr>新增規則集   $ sudo suricata-update enable-source oisf/trafficid   $ sudo suricata-update</vt:lpstr>
      <vt:lpstr>找出網路卡id及ip      $ ip addr     ( enp0s3 ) </vt:lpstr>
      <vt:lpstr>進入/etc/suricata/ 編輯 Suricata設定檔   $ sudo nano suricata.yaml   1. 將 HOME_NET 並將ip 改為目前網卡取得的ip  2. 將所有interface eth0 並將網卡id改為目前id</vt:lpstr>
      <vt:lpstr>進入/etc/suricata/rules    $ sudo nano rule-學 號.rules    接下來新增一筆規則     alert http any any -&gt; any 80 (content: "test"; sid: 12345678; rev:1;)</vt:lpstr>
      <vt:lpstr>新增自訂規則檔到設定檔找到 rule-files 並加入自訂的規則檔路徑 </vt:lpstr>
      <vt:lpstr>將事件檔案輸出在畫面上</vt:lpstr>
      <vt:lpstr>透過curl測試,一個觸發警報     $ sudo apt install curl</vt:lpstr>
      <vt:lpstr>$ curl http://www.google.com.tw:80</vt:lpstr>
      <vt:lpstr>$ sudo cat /var/log/suricata/eve.json | grep “google”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Suricata 安裝</dc:title>
  <dc:creator>呂依璇</dc:creator>
  <cp:lastModifiedBy>呂依璇</cp:lastModifiedBy>
  <cp:revision>9</cp:revision>
  <dcterms:created xsi:type="dcterms:W3CDTF">2023-09-21T01:27:35Z</dcterms:created>
  <dcterms:modified xsi:type="dcterms:W3CDTF">2023-09-23T07:35:59Z</dcterms:modified>
</cp:coreProperties>
</file>